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be687b15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28be68b2a1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8be2775d4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8be28c353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8be2fb9779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8be395af6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28be2df500a.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be12ffc1ff.png"/><Relationship Id="rId3" Type="http://schemas.openxmlformats.org/officeDocument/2006/relationships/image" Target="../media/file28be551956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be72632ba6.png"/><Relationship Id="rId3" Type="http://schemas.openxmlformats.org/officeDocument/2006/relationships/image" Target="../media/file28be4cc6d9f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be130f8b34.png"/><Relationship Id="rId3" Type="http://schemas.openxmlformats.org/officeDocument/2006/relationships/image" Target="../media/file28be617c0cb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be1725ac1e.png"/><Relationship Id="rId3" Type="http://schemas.openxmlformats.org/officeDocument/2006/relationships/image" Target="../media/file28be2a46f17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be17954766.png"/><Relationship Id="rId3" Type="http://schemas.openxmlformats.org/officeDocument/2006/relationships/image" Target="../media/file28be498285a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be18137462.png"/><Relationship Id="rId3" Type="http://schemas.openxmlformats.org/officeDocument/2006/relationships/image" Target="../media/file28be253dda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be7fc57e6a.png"/><Relationship Id="rId3" Type="http://schemas.openxmlformats.org/officeDocument/2006/relationships/image" Target="../media/file28be7eeea2ae.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be64fa8e9c.png"/><Relationship Id="rId3" Type="http://schemas.openxmlformats.org/officeDocument/2006/relationships/image" Target="../media/file28be7da8d78e.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be5b154b4b.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be530257a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be3ec7fa8f.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be3b12e27c.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be54d359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be7f8489d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be567439be.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17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16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326,425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40,368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17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16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12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111th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18,820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17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16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213th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40,368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326,425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17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16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12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213th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18,820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17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319 triages made. This is an decrease of 74 triages compared to the previous day (393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16 September there were 2,178 triages to NHS Pathways for COVID-19, this is an average of 311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2020-09-17T10:57:43Z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